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57" r:id="rId2"/>
    <p:sldId id="284" r:id="rId3"/>
    <p:sldId id="286" r:id="rId4"/>
    <p:sldId id="282" r:id="rId5"/>
    <p:sldId id="274" r:id="rId6"/>
    <p:sldId id="293" r:id="rId7"/>
    <p:sldId id="259" r:id="rId8"/>
    <p:sldId id="260" r:id="rId9"/>
    <p:sldId id="261" r:id="rId10"/>
    <p:sldId id="262" r:id="rId11"/>
    <p:sldId id="263" r:id="rId12"/>
    <p:sldId id="288" r:id="rId13"/>
    <p:sldId id="264" r:id="rId14"/>
    <p:sldId id="287" r:id="rId15"/>
    <p:sldId id="275" r:id="rId16"/>
    <p:sldId id="266" r:id="rId17"/>
    <p:sldId id="267" r:id="rId18"/>
    <p:sldId id="268" r:id="rId19"/>
    <p:sldId id="269" r:id="rId20"/>
    <p:sldId id="270" r:id="rId21"/>
    <p:sldId id="271" r:id="rId22"/>
    <p:sldId id="290" r:id="rId23"/>
    <p:sldId id="272" r:id="rId24"/>
    <p:sldId id="279" r:id="rId25"/>
    <p:sldId id="280" r:id="rId26"/>
    <p:sldId id="277" r:id="rId27"/>
    <p:sldId id="281" r:id="rId28"/>
    <p:sldId id="273" r:id="rId29"/>
    <p:sldId id="276" r:id="rId30"/>
    <p:sldId id="301" r:id="rId31"/>
    <p:sldId id="292" r:id="rId32"/>
    <p:sldId id="278" r:id="rId33"/>
    <p:sldId id="289" r:id="rId34"/>
    <p:sldId id="300" r:id="rId35"/>
    <p:sldId id="299" r:id="rId36"/>
    <p:sldId id="294" r:id="rId37"/>
    <p:sldId id="295" r:id="rId38"/>
    <p:sldId id="298" r:id="rId39"/>
    <p:sldId id="265" r:id="rId40"/>
    <p:sldId id="297" r:id="rId41"/>
    <p:sldId id="296" r:id="rId42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66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6" d="100"/>
          <a:sy n="86" d="100"/>
        </p:scale>
        <p:origin x="-1488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17" name="Sous-titr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fr-FR" smtClean="0"/>
              <a:t>Cliquez pour modifier le style des sous-titres du masque</a:t>
            </a:r>
            <a:endParaRPr kumimoji="0" lang="en-US"/>
          </a:p>
        </p:txBody>
      </p:sp>
      <p:sp>
        <p:nvSpPr>
          <p:cNvPr id="30" name="Espace réservé de la date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1A2BE-6F61-49B0-B57C-F51E30DC06A6}" type="datetimeFigureOut">
              <a:rPr lang="fr-FR" smtClean="0"/>
              <a:pPr/>
              <a:t>13/05/2018</a:t>
            </a:fld>
            <a:endParaRPr lang="fr-FR"/>
          </a:p>
        </p:txBody>
      </p:sp>
      <p:sp>
        <p:nvSpPr>
          <p:cNvPr id="19" name="Espace réservé du pied de pag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27" name="Espace réservé du numéro de diapositive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12162-19AC-4443-ACDA-4368053B80CA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advClick="0" advTm="10000">
    <p:wedg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1A2BE-6F61-49B0-B57C-F51E30DC06A6}" type="datetimeFigureOut">
              <a:rPr lang="fr-FR" smtClean="0"/>
              <a:pPr/>
              <a:t>13/05/2018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12162-19AC-4443-ACDA-4368053B80CA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  <p:transition advClick="0" advTm="10000">
    <p:wedg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1A2BE-6F61-49B0-B57C-F51E30DC06A6}" type="datetimeFigureOut">
              <a:rPr lang="fr-FR" smtClean="0"/>
              <a:pPr/>
              <a:t>13/05/2018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12162-19AC-4443-ACDA-4368053B80CA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  <p:transition advClick="0" advTm="10000">
    <p:wedg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1A2BE-6F61-49B0-B57C-F51E30DC06A6}" type="datetimeFigureOut">
              <a:rPr lang="fr-FR" smtClean="0"/>
              <a:pPr/>
              <a:t>13/05/2018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12162-19AC-4443-ACDA-4368053B80CA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  <p:transition advClick="0" advTm="10000">
    <p:wedg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1A2BE-6F61-49B0-B57C-F51E30DC06A6}" type="datetimeFigureOut">
              <a:rPr lang="fr-FR" smtClean="0"/>
              <a:pPr/>
              <a:t>13/05/2018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12162-19AC-4443-ACDA-4368053B80CA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advClick="0" advTm="10000">
    <p:wedg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1A2BE-6F61-49B0-B57C-F51E30DC06A6}" type="datetimeFigureOut">
              <a:rPr lang="fr-FR" smtClean="0"/>
              <a:pPr/>
              <a:t>13/05/2018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12162-19AC-4443-ACDA-4368053B80CA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  <p:transition advClick="0" advTm="10000">
    <p:wedg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1A2BE-6F61-49B0-B57C-F51E30DC06A6}" type="datetimeFigureOut">
              <a:rPr lang="fr-FR" smtClean="0"/>
              <a:pPr/>
              <a:t>13/05/2018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12162-19AC-4443-ACDA-4368053B80CA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  <p:transition advClick="0" advTm="10000">
    <p:wedg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1A2BE-6F61-49B0-B57C-F51E30DC06A6}" type="datetimeFigureOut">
              <a:rPr lang="fr-FR" smtClean="0"/>
              <a:pPr/>
              <a:t>13/05/2018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12162-19AC-4443-ACDA-4368053B80CA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  <p:transition advClick="0" advTm="10000">
    <p:wedg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1A2BE-6F61-49B0-B57C-F51E30DC06A6}" type="datetimeFigureOut">
              <a:rPr lang="fr-FR" smtClean="0"/>
              <a:pPr/>
              <a:t>13/05/2018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12162-19AC-4443-ACDA-4368053B80CA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  <p:transition advClick="0" advTm="10000">
    <p:wedg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1A2BE-6F61-49B0-B57C-F51E30DC06A6}" type="datetimeFigureOut">
              <a:rPr lang="fr-FR" smtClean="0"/>
              <a:pPr/>
              <a:t>13/05/2018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12162-19AC-4443-ACDA-4368053B80CA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  <p:transition advClick="0" advTm="10000">
    <p:wedg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gner et arrondir un rectangle à un seul coin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Triangle rect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1A2BE-6F61-49B0-B57C-F51E30DC06A6}" type="datetimeFigureOut">
              <a:rPr lang="fr-FR" smtClean="0"/>
              <a:pPr/>
              <a:t>13/05/2018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92312162-19AC-4443-ACDA-4368053B80CA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fr-FR" smtClean="0"/>
              <a:t>Cliquez sur l'icône pour ajouter une image</a:t>
            </a:r>
            <a:endParaRPr kumimoji="0" lang="en-US" dirty="0"/>
          </a:p>
        </p:txBody>
      </p:sp>
      <p:sp>
        <p:nvSpPr>
          <p:cNvPr id="10" name="Forme libre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orme libre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advClick="0" advTm="10000">
    <p:wedg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rme libre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orme libre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Espace réservé du titre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0" name="Espace réservé du texte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  <a:p>
            <a:pPr lvl="1" eaLnBrk="1" latinLnBrk="0" hangingPunct="1"/>
            <a:r>
              <a:rPr kumimoji="0" lang="fr-FR" smtClean="0"/>
              <a:t>Deuxième niveau</a:t>
            </a:r>
          </a:p>
          <a:p>
            <a:pPr lvl="2" eaLnBrk="1" latinLnBrk="0" hangingPunct="1"/>
            <a:r>
              <a:rPr kumimoji="0" lang="fr-FR" smtClean="0"/>
              <a:t>Troisième niveau</a:t>
            </a:r>
          </a:p>
          <a:p>
            <a:pPr lvl="3" eaLnBrk="1" latinLnBrk="0" hangingPunct="1"/>
            <a:r>
              <a:rPr kumimoji="0" lang="fr-FR" smtClean="0"/>
              <a:t>Quatrième niveau</a:t>
            </a:r>
          </a:p>
          <a:p>
            <a:pPr lvl="4" eaLnBrk="1" latinLnBrk="0" hangingPunct="1"/>
            <a:r>
              <a:rPr kumimoji="0" lang="fr-FR" smtClean="0"/>
              <a:t>Cinquième niveau</a:t>
            </a:r>
            <a:endParaRPr kumimoji="0" lang="en-US"/>
          </a:p>
        </p:txBody>
      </p:sp>
      <p:sp>
        <p:nvSpPr>
          <p:cNvPr id="10" name="Espace réservé de la date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E631A2BE-6F61-49B0-B57C-F51E30DC06A6}" type="datetimeFigureOut">
              <a:rPr lang="fr-FR" smtClean="0"/>
              <a:pPr/>
              <a:t>13/05/2018</a:t>
            </a:fld>
            <a:endParaRPr lang="fr-FR"/>
          </a:p>
        </p:txBody>
      </p:sp>
      <p:sp>
        <p:nvSpPr>
          <p:cNvPr id="22" name="Espace réservé du pied de page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18" name="Espace réservé du numéro de diapositive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92312162-19AC-4443-ACDA-4368053B80CA}" type="slidenum">
              <a:rPr lang="fr-FR" smtClean="0"/>
              <a:pPr/>
              <a:t>‹N°›</a:t>
            </a:fld>
            <a:endParaRPr lang="fr-FR"/>
          </a:p>
        </p:txBody>
      </p:sp>
      <p:grpSp>
        <p:nvGrpSpPr>
          <p:cNvPr id="2" name="Groupe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orme libre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orme libre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ransition advClick="0" advTm="10000">
    <p:wedge/>
  </p:transition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Christophe\Documents\St&#233;phanie\Joe%20Hisaishi\Kikujiro%20%5bOriginal%20Motion%20Picture%20Soundtrack%5d\01%20Summer.mp3" TargetMode="Externa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01 Summer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7884368" y="3284984"/>
            <a:ext cx="304800" cy="304800"/>
          </a:xfrm>
          <a:prstGeom prst="rect">
            <a:avLst/>
          </a:prstGeom>
        </p:spPr>
      </p:pic>
      <p:pic>
        <p:nvPicPr>
          <p:cNvPr id="8" name="01 Summer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7812360" y="3356992"/>
            <a:ext cx="304800" cy="304800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611560" y="2204864"/>
            <a:ext cx="7992888" cy="1569660"/>
          </a:xfrm>
          <a:prstGeom prst="rect">
            <a:avLst/>
          </a:prstGeom>
          <a:gradFill flip="none" rotWithShape="1">
            <a:gsLst>
              <a:gs pos="0">
                <a:srgbClr val="9966FF">
                  <a:tint val="66000"/>
                  <a:satMod val="160000"/>
                </a:srgbClr>
              </a:gs>
              <a:gs pos="50000">
                <a:srgbClr val="9966FF">
                  <a:tint val="44500"/>
                  <a:satMod val="160000"/>
                </a:srgbClr>
              </a:gs>
              <a:gs pos="100000">
                <a:srgbClr val="9966FF">
                  <a:tint val="23500"/>
                  <a:satMod val="160000"/>
                </a:srgbClr>
              </a:gs>
            </a:gsLst>
            <a:lin ang="189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fr-FR" sz="3200" dirty="0" smtClean="0">
                <a:latin typeface="Lucida Handwriting" pitchFamily="66" charset="0"/>
              </a:rPr>
              <a:t>Entrainement Convivial Enfants Organisé par Le Club Du Thor</a:t>
            </a:r>
          </a:p>
          <a:p>
            <a:pPr algn="ctr"/>
            <a:r>
              <a:rPr lang="fr-FR" sz="3200" dirty="0" smtClean="0">
                <a:latin typeface="Lucida Handwriting" pitchFamily="66" charset="0"/>
              </a:rPr>
              <a:t> Le Dimanche 8 avril 2018  </a:t>
            </a:r>
            <a:endParaRPr lang="fr-FR" sz="3200" dirty="0">
              <a:latin typeface="Lucida Handwriting" pitchFamily="66" charset="0"/>
            </a:endParaRPr>
          </a:p>
        </p:txBody>
      </p:sp>
    </p:spTree>
  </p:cSld>
  <p:clrMapOvr>
    <a:masterClrMapping/>
  </p:clrMapOvr>
  <p:transition advClick="0" advTm="10000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10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numSld="999">
                <p:cTn id="11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 t="10900" r="3115"/>
          <a:stretch>
            <a:fillRect/>
          </a:stretch>
        </p:blipFill>
        <p:spPr bwMode="auto">
          <a:xfrm>
            <a:off x="2627784" y="1556792"/>
            <a:ext cx="2880320" cy="470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10000">
    <p:wedg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5776" y="1124744"/>
            <a:ext cx="2952328" cy="5248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10000">
    <p:wedg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1124744"/>
            <a:ext cx="6480720" cy="48605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10000">
    <p:wedg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628800"/>
            <a:ext cx="7168796" cy="4032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10000">
    <p:wedg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1484784"/>
            <a:ext cx="5208632" cy="39064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10000">
    <p:wedg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979712" y="2852936"/>
            <a:ext cx="4824536" cy="646331"/>
          </a:xfrm>
          <a:prstGeom prst="rect">
            <a:avLst/>
          </a:prstGeom>
          <a:gradFill flip="none" rotWithShape="1">
            <a:gsLst>
              <a:gs pos="0">
                <a:srgbClr val="9966FF">
                  <a:tint val="66000"/>
                  <a:satMod val="160000"/>
                </a:srgbClr>
              </a:gs>
              <a:gs pos="50000">
                <a:srgbClr val="9966FF">
                  <a:tint val="44500"/>
                  <a:satMod val="160000"/>
                </a:srgbClr>
              </a:gs>
              <a:gs pos="100000">
                <a:srgbClr val="9966FF">
                  <a:tint val="23500"/>
                  <a:satMod val="160000"/>
                </a:srgbClr>
              </a:gs>
            </a:gsLst>
            <a:lin ang="18900000" scaled="1"/>
            <a:tileRect/>
          </a:gradFill>
        </p:spPr>
        <p:txBody>
          <a:bodyPr wrap="square" rtlCol="0">
            <a:spAutoFit/>
          </a:bodyPr>
          <a:lstStyle/>
          <a:p>
            <a:r>
              <a:rPr lang="fr-FR" sz="3600" dirty="0" smtClean="0">
                <a:latin typeface="Lucida Handwriting" pitchFamily="66" charset="0"/>
              </a:rPr>
              <a:t>Le travail au sol </a:t>
            </a:r>
            <a:endParaRPr lang="fr-FR" sz="3600" dirty="0">
              <a:latin typeface="Lucida Handwriting" pitchFamily="66" charset="0"/>
            </a:endParaRPr>
          </a:p>
        </p:txBody>
      </p:sp>
    </p:spTree>
  </p:cSld>
  <p:clrMapOvr>
    <a:masterClrMapping/>
  </p:clrMapOvr>
  <p:transition advClick="0" advTm="10000">
    <p:wedg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 t="14275" r="605"/>
          <a:stretch>
            <a:fillRect/>
          </a:stretch>
        </p:blipFill>
        <p:spPr bwMode="auto">
          <a:xfrm>
            <a:off x="2915816" y="1268760"/>
            <a:ext cx="3384376" cy="51891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10000">
    <p:wedg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 t="9464" r="2839" b="11811"/>
          <a:stretch>
            <a:fillRect/>
          </a:stretch>
        </p:blipFill>
        <p:spPr bwMode="auto">
          <a:xfrm>
            <a:off x="2699792" y="1052736"/>
            <a:ext cx="3525446" cy="50782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10000">
    <p:wedg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 r="-3478" b="16685"/>
          <a:stretch>
            <a:fillRect/>
          </a:stretch>
        </p:blipFill>
        <p:spPr bwMode="auto">
          <a:xfrm>
            <a:off x="2555776" y="1052736"/>
            <a:ext cx="3672408" cy="5256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10000">
    <p:wedg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99792" y="908720"/>
            <a:ext cx="3188950" cy="56692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10000">
    <p:wedg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1043608" y="2708920"/>
            <a:ext cx="6984776" cy="646331"/>
          </a:xfrm>
          <a:prstGeom prst="rect">
            <a:avLst/>
          </a:prstGeom>
          <a:gradFill flip="none" rotWithShape="1">
            <a:gsLst>
              <a:gs pos="0">
                <a:srgbClr val="9966FF">
                  <a:tint val="66000"/>
                  <a:satMod val="160000"/>
                </a:srgbClr>
              </a:gs>
              <a:gs pos="50000">
                <a:srgbClr val="9966FF">
                  <a:tint val="44500"/>
                  <a:satMod val="160000"/>
                </a:srgbClr>
              </a:gs>
              <a:gs pos="100000">
                <a:srgbClr val="9966FF">
                  <a:tint val="23500"/>
                  <a:satMod val="160000"/>
                </a:srgbClr>
              </a:gs>
            </a:gsLst>
            <a:lin ang="18900000" scaled="1"/>
            <a:tileRect/>
          </a:gradFill>
        </p:spPr>
        <p:txBody>
          <a:bodyPr wrap="square" rtlCol="0">
            <a:spAutoFit/>
          </a:bodyPr>
          <a:lstStyle/>
          <a:p>
            <a:r>
              <a:rPr lang="fr-FR" sz="3600" dirty="0" smtClean="0">
                <a:latin typeface="Lucida Handwriting" pitchFamily="66" charset="0"/>
              </a:rPr>
              <a:t>Le salut de début de cours </a:t>
            </a:r>
            <a:endParaRPr lang="fr-FR" sz="3600" dirty="0">
              <a:latin typeface="Lucida Handwriting" pitchFamily="66" charset="0"/>
            </a:endParaRPr>
          </a:p>
        </p:txBody>
      </p:sp>
    </p:spTree>
  </p:cSld>
  <p:clrMapOvr>
    <a:masterClrMapping/>
  </p:clrMapOvr>
  <p:transition advClick="0" advTm="10000">
    <p:wedg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539552" y="2780928"/>
            <a:ext cx="8352928" cy="646331"/>
          </a:xfrm>
          <a:prstGeom prst="rect">
            <a:avLst/>
          </a:prstGeom>
          <a:gradFill flip="none" rotWithShape="1">
            <a:gsLst>
              <a:gs pos="0">
                <a:srgbClr val="9966FF">
                  <a:tint val="66000"/>
                  <a:satMod val="160000"/>
                </a:srgbClr>
              </a:gs>
              <a:gs pos="50000">
                <a:srgbClr val="9966FF">
                  <a:tint val="44500"/>
                  <a:satMod val="160000"/>
                </a:srgbClr>
              </a:gs>
              <a:gs pos="100000">
                <a:srgbClr val="9966FF">
                  <a:tint val="23500"/>
                  <a:satMod val="160000"/>
                </a:srgbClr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r>
              <a:rPr lang="fr-FR" sz="3600" dirty="0" smtClean="0">
                <a:latin typeface="Lucida Handwriting" pitchFamily="66" charset="0"/>
              </a:rPr>
              <a:t>Les techniques debout de self </a:t>
            </a:r>
            <a:endParaRPr lang="fr-FR" sz="3600" dirty="0">
              <a:latin typeface="Lucida Handwriting" pitchFamily="66" charset="0"/>
            </a:endParaRPr>
          </a:p>
        </p:txBody>
      </p:sp>
    </p:spTree>
  </p:cSld>
  <p:clrMapOvr>
    <a:masterClrMapping/>
  </p:clrMapOvr>
  <p:transition advClick="0" advTm="10000">
    <p:wedg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 t="13500" b="10000"/>
          <a:stretch>
            <a:fillRect/>
          </a:stretch>
        </p:blipFill>
        <p:spPr bwMode="auto">
          <a:xfrm>
            <a:off x="2483768" y="1124744"/>
            <a:ext cx="3600400" cy="489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10000">
    <p:wedg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83768" y="1196752"/>
            <a:ext cx="3726414" cy="4968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10000">
    <p:wedg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99792" y="980728"/>
            <a:ext cx="2900918" cy="51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10000">
    <p:wedg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1988840"/>
            <a:ext cx="6400711" cy="36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10000">
    <p:wedg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71800" y="1124744"/>
            <a:ext cx="2900918" cy="51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10000">
    <p:wedg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15816" y="1052736"/>
            <a:ext cx="2972926" cy="52852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10000">
    <p:wedg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1700808"/>
            <a:ext cx="7028166" cy="3953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10000">
    <p:wedg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539552" y="2204864"/>
            <a:ext cx="7416824" cy="1200329"/>
          </a:xfrm>
          <a:prstGeom prst="rect">
            <a:avLst/>
          </a:prstGeom>
          <a:gradFill flip="none" rotWithShape="1">
            <a:gsLst>
              <a:gs pos="0">
                <a:srgbClr val="9966FF">
                  <a:tint val="66000"/>
                  <a:satMod val="160000"/>
                </a:srgbClr>
              </a:gs>
              <a:gs pos="50000">
                <a:srgbClr val="9966FF">
                  <a:tint val="44500"/>
                  <a:satMod val="160000"/>
                </a:srgbClr>
              </a:gs>
              <a:gs pos="100000">
                <a:srgbClr val="9966FF">
                  <a:tint val="23500"/>
                  <a:satMod val="160000"/>
                </a:srgbClr>
              </a:gs>
            </a:gsLst>
            <a:lin ang="189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fr-FR" sz="3600" dirty="0" smtClean="0">
                <a:latin typeface="Lucida Handwriting" pitchFamily="66" charset="0"/>
              </a:rPr>
              <a:t>Quelques explications techniques</a:t>
            </a:r>
            <a:endParaRPr lang="fr-FR" sz="3600" dirty="0">
              <a:latin typeface="Lucida Handwriting" pitchFamily="66" charset="0"/>
            </a:endParaRPr>
          </a:p>
        </p:txBody>
      </p:sp>
    </p:spTree>
  </p:cSld>
  <p:clrMapOvr>
    <a:masterClrMapping/>
  </p:clrMapOvr>
  <p:transition advClick="0" advTm="10000">
    <p:wedg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1628800"/>
            <a:ext cx="6656740" cy="3744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10000">
    <p:wedg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276872"/>
            <a:ext cx="8366760" cy="2026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6000">
    <p:wedg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https://lh3.googleusercontent.com/MmP_LXQbiRVgp-XnooGVCIHjrXbEo9Q-1XkAq9fAAPSIteQkUJ-wdANFadOdmfevaTm_mN2FGzZpE5c-HoiYx7FL0ZBRAdHgsUvT5PFi9e3b4ze0_FbSpqw1WX46j9t4bdvAfBUKVhyLXKswICaQhocvWq5JpVg8XGIhpqfznxgJytMiJV1A6JJKKS5-0HaCL3KlaRrpenMGRfbeNjjvbLLXUFxFWDGrDGCLL4DfLdBb9TiR2JlQNlWPYV16256onZHGm_rDdbfr2bePUH8IIOrIX4R7O0yaJ_bf63TIwOhec9u6BQ2PoanhXOyRPqNVml6jyXiGlAmyQNHW4_MZs4EkyyCqSQXg02oV0NKrmiRysfDMgQf2XKjIhipKDh0GpSY2ioEzdFeDuEg0NRXUi0nbmTFigCqgN0Y5ag4ydUDZFKS4SSsIKitDS_9tCAbHW9E9zPtMpq2-WtxvgfbpozViSOwyNXwk8KAsg3iXsTnv0TrBiCYMdhjvaIP47rjSq-3NG6zvnuHsS19Mz98MjcSFbz0J2QzzJtipLrXpVSRsTFGQT0H_ucWj_qYyiwx87v1_xfiMxMsDOVZ3YLCiEU8aGXo6E91wTj2UgUVmlp2F5fsrsnDZMwH-eCwXU6HpubSOADrdcJ_OvuA00JpcWG4jCVfhH4Ae=w477-h318-n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1412775"/>
            <a:ext cx="6984776" cy="4656517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10000">
    <p:wedg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1412776"/>
            <a:ext cx="5784696" cy="43385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10000">
    <p:wedg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043608" y="2852936"/>
            <a:ext cx="6624736" cy="646331"/>
          </a:xfrm>
          <a:prstGeom prst="rect">
            <a:avLst/>
          </a:prstGeom>
          <a:gradFill flip="none" rotWithShape="1">
            <a:gsLst>
              <a:gs pos="0">
                <a:srgbClr val="9966FF">
                  <a:tint val="66000"/>
                  <a:satMod val="160000"/>
                </a:srgbClr>
              </a:gs>
              <a:gs pos="50000">
                <a:srgbClr val="9966FF">
                  <a:tint val="44500"/>
                  <a:satMod val="160000"/>
                </a:srgbClr>
              </a:gs>
              <a:gs pos="100000">
                <a:srgbClr val="9966FF">
                  <a:tint val="23500"/>
                  <a:satMod val="160000"/>
                </a:srgbClr>
              </a:gs>
            </a:gsLst>
            <a:lin ang="18900000" scaled="1"/>
            <a:tileRect/>
          </a:gradFill>
        </p:spPr>
        <p:txBody>
          <a:bodyPr wrap="square" rtlCol="0">
            <a:spAutoFit/>
          </a:bodyPr>
          <a:lstStyle/>
          <a:p>
            <a:r>
              <a:rPr lang="fr-FR" sz="3600" dirty="0" smtClean="0">
                <a:latin typeface="Lucida Handwriting" pitchFamily="66" charset="0"/>
              </a:rPr>
              <a:t>Le respect du partenaire</a:t>
            </a:r>
            <a:endParaRPr lang="fr-FR" sz="3600" dirty="0">
              <a:latin typeface="Lucida Handwriting" pitchFamily="66" charset="0"/>
            </a:endParaRPr>
          </a:p>
        </p:txBody>
      </p:sp>
    </p:spTree>
  </p:cSld>
  <p:clrMapOvr>
    <a:masterClrMapping/>
  </p:clrMapOvr>
  <p:transition advClick="0" advTm="10000">
    <p:wedg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1196752"/>
            <a:ext cx="6288752" cy="47165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10000">
    <p:wedg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2339752" y="2564904"/>
            <a:ext cx="4104456" cy="1754326"/>
          </a:xfrm>
          <a:prstGeom prst="rect">
            <a:avLst/>
          </a:prstGeom>
          <a:gradFill flip="none" rotWithShape="1">
            <a:gsLst>
              <a:gs pos="0">
                <a:srgbClr val="9966FF">
                  <a:tint val="66000"/>
                  <a:satMod val="160000"/>
                </a:srgbClr>
              </a:gs>
              <a:gs pos="50000">
                <a:srgbClr val="9966FF">
                  <a:tint val="44500"/>
                  <a:satMod val="160000"/>
                </a:srgbClr>
              </a:gs>
              <a:gs pos="100000">
                <a:srgbClr val="9966FF">
                  <a:tint val="23500"/>
                  <a:satMod val="160000"/>
                </a:srgbClr>
              </a:gs>
            </a:gsLst>
            <a:lin ang="189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fr-FR" sz="3600" dirty="0" smtClean="0">
                <a:latin typeface="Lucida Handwriting" pitchFamily="66" charset="0"/>
              </a:rPr>
              <a:t>La respiration</a:t>
            </a:r>
          </a:p>
          <a:p>
            <a:pPr algn="ctr"/>
            <a:r>
              <a:rPr lang="fr-FR" sz="3600" dirty="0">
                <a:latin typeface="Lucida Handwriting" pitchFamily="66" charset="0"/>
              </a:rPr>
              <a:t>e</a:t>
            </a:r>
            <a:r>
              <a:rPr lang="fr-FR" sz="3600" dirty="0" smtClean="0">
                <a:latin typeface="Lucida Handwriting" pitchFamily="66" charset="0"/>
              </a:rPr>
              <a:t>t la concentration</a:t>
            </a:r>
            <a:endParaRPr lang="fr-FR" sz="3600" dirty="0">
              <a:latin typeface="Lucida Handwriting" pitchFamily="66" charset="0"/>
            </a:endParaRPr>
          </a:p>
        </p:txBody>
      </p:sp>
    </p:spTree>
  </p:cSld>
  <p:clrMapOvr>
    <a:masterClrMapping/>
  </p:clrMapOvr>
  <p:transition advClick="0" advTm="10000">
    <p:wedg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https://lh3.googleusercontent.com/-cxNo0JgPRWlOkuCTkDiWJGXdgHlVQHFGUq8gCNmVrfX-xLYJz_Row1f8H6TBSRNrEveXmRa-gXsHKaPoUPZ6yU-jNgo2-Cxk4HGLkHXy0iv0o7vQdV_HyJj1WMniFdRHT8h4If3hxegOJ6sYCKhTJFXerVGiP1fxQbSlztHoIl1kNOGo3syffTZuAoduHeQUI845p7AwgiPUHgy4R4twVycLicLryZTvhamVZg_hpKMsvNBFWOnpXp-0xji10YEliCMXbwE3yzLEHwOOVJf98hD2ArcSYMOjkczcVhXYNlnNoe61tMTbl8bA1gS_NGZWGWIz8asKX7TqtrjX0C2FaCId8il68piJzPzsYcQdlxQPb6Mxmn9z_C5ZQFbvLflgUvPRV1POhALhSRp5mfZWfq2dciX04jcRcNvuQWP1wEKc3R5znZAPTvB8lIWdfVs6a6mAVnKww5s37z_frr9CTRNPhbNVLWNygx2VkXMSjiEw4frYedR-BjnGj3b6mmyprWCFLJ1RYTKQ273N4z_WaQXt4qHbPXnNZxEwDcQ2zG0SuNbe4PwcqTabvOxSPTelQN8q9v7l4A-OeThhrYzdYC4xY9pVlwVj8gprSPiTryk5rOEXuKrp5f5426NcuEXZ-E2uIjJRI0pl9kpC4ZO25m4A9k4hIbx=w586-h390-n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1196752"/>
            <a:ext cx="6598303" cy="4396978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10000">
    <p:wedg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539552" y="2420888"/>
            <a:ext cx="7776864" cy="1754326"/>
          </a:xfrm>
          <a:prstGeom prst="rect">
            <a:avLst/>
          </a:prstGeom>
          <a:gradFill flip="none" rotWithShape="1">
            <a:gsLst>
              <a:gs pos="0">
                <a:srgbClr val="9966FF">
                  <a:tint val="66000"/>
                  <a:satMod val="160000"/>
                </a:srgbClr>
              </a:gs>
              <a:gs pos="50000">
                <a:srgbClr val="9966FF">
                  <a:tint val="44500"/>
                  <a:satMod val="160000"/>
                </a:srgbClr>
              </a:gs>
              <a:gs pos="100000">
                <a:srgbClr val="9966FF">
                  <a:tint val="23500"/>
                  <a:satMod val="160000"/>
                </a:srgbClr>
              </a:gs>
            </a:gsLst>
            <a:lin ang="189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fr-FR" sz="3600" dirty="0" smtClean="0">
                <a:latin typeface="Lucida Handwriting" pitchFamily="66" charset="0"/>
              </a:rPr>
              <a:t>Fin du cours .... </a:t>
            </a:r>
          </a:p>
          <a:p>
            <a:pPr algn="ctr"/>
            <a:r>
              <a:rPr lang="fr-FR" sz="3600" dirty="0" smtClean="0">
                <a:latin typeface="Lucida Handwriting" pitchFamily="66" charset="0"/>
              </a:rPr>
              <a:t>Diplômes et récompenses pour les petits gourmands !!!</a:t>
            </a:r>
            <a:endParaRPr lang="fr-FR" sz="3600" dirty="0">
              <a:latin typeface="Lucida Handwriting" pitchFamily="66" charset="0"/>
            </a:endParaRPr>
          </a:p>
        </p:txBody>
      </p:sp>
    </p:spTree>
  </p:cSld>
  <p:clrMapOvr>
    <a:masterClrMapping/>
  </p:clrMapOvr>
  <p:transition advClick="0" advTm="10000">
    <p:wedg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1196752"/>
            <a:ext cx="5856704" cy="4392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10000">
    <p:wedg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https://lh3.googleusercontent.com/XZre4W2y0Jp3PlJdcikPcje9FY4tWB9Zk-ERPffqdgN9zOVslp6TIQj6P54R7pzYoKaPvovrWXeqyoYSvzzpo78z0-t4r6gwSP7mvv5mo53m5uRlHM_x8ugxSlBd9E9aAHTn3OHZqVdKYK_WlB5wcJeuy1S8IPAA4ASUHOlSOClFdx6b9WbQApBy43rG_tGI0EyWVRSNG3fmq4f9uRaaBrd-6hXqEC5_CeA6ZEKhqS57kdysJb7EAK9O03Ig-1oFTIecVa5e4qssVbiiM7cxOJQFRrmRai-t5PvUMilwwsz90e01lP7xb7Gfrz7pZHxcgFCyBNdAY-LoDj34rmkkTP4u2E5DNu6FQ5q65cb9jjOwveLyg_d7eR1Bop5WWK2sd1KSDXyVYj3iIx_hVOKe5VhrU-OzjPlWK3sAgF2rW5ypW81LTYkGR2DqwjKIT4VzqqVzDQWYSYL8NYuCOqByf_BqxwLVga-vOmV63KD2xxupRLy5sMtxU2Za6Zx3jc4FnBJ_6KKodFlQYhgz54s8qos0zRUAjCH5Nmk0YE_2egzanq_rm1tYLysbTgP6QTwI_7UbHS2sS4VqSuwWrIPRAhVan_gJ4vQZFAgSJkDJ0dFuDCQgt2vP_pSMcoY8969_jRcTS1mccfDMqjrUeR-OWZ6CZtFOGSBA=w477-h318-n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1196752"/>
            <a:ext cx="7101895" cy="4732561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10000">
    <p:wedg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196752"/>
            <a:ext cx="8535094" cy="4800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à coins arrondis 2"/>
          <p:cNvSpPr/>
          <p:nvPr/>
        </p:nvSpPr>
        <p:spPr>
          <a:xfrm>
            <a:off x="971600" y="908720"/>
            <a:ext cx="6120680" cy="1008112"/>
          </a:xfrm>
          <a:prstGeom prst="wedgeRoundRectCallout">
            <a:avLst>
              <a:gd name="adj1" fmla="val -24403"/>
              <a:gd name="adj2" fmla="val 82049"/>
              <a:gd name="adj3" fmla="val 16667"/>
            </a:avLst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89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chemeClr val="tx1"/>
                </a:solidFill>
                <a:latin typeface="Kristen ITC" pitchFamily="66" charset="0"/>
              </a:rPr>
              <a:t>Vive </a:t>
            </a:r>
            <a:r>
              <a:rPr lang="fr-FR" dirty="0" err="1" smtClean="0">
                <a:solidFill>
                  <a:schemeClr val="tx1"/>
                </a:solidFill>
                <a:latin typeface="Kristen ITC" pitchFamily="66" charset="0"/>
              </a:rPr>
              <a:t>Budo</a:t>
            </a:r>
            <a:r>
              <a:rPr lang="fr-FR" dirty="0" smtClean="0">
                <a:solidFill>
                  <a:schemeClr val="tx1"/>
                </a:solidFill>
                <a:latin typeface="Kristen ITC" pitchFamily="66" charset="0"/>
              </a:rPr>
              <a:t> Ventoux le Wa </a:t>
            </a:r>
            <a:r>
              <a:rPr lang="fr-FR" dirty="0" err="1" smtClean="0">
                <a:solidFill>
                  <a:schemeClr val="tx1"/>
                </a:solidFill>
                <a:latin typeface="Kristen ITC" pitchFamily="66" charset="0"/>
              </a:rPr>
              <a:t>Jutsu</a:t>
            </a:r>
            <a:r>
              <a:rPr lang="fr-FR" dirty="0" smtClean="0">
                <a:solidFill>
                  <a:schemeClr val="tx1"/>
                </a:solidFill>
                <a:latin typeface="Kristen ITC" pitchFamily="66" charset="0"/>
              </a:rPr>
              <a:t> Club d’</a:t>
            </a:r>
            <a:r>
              <a:rPr lang="fr-FR" dirty="0" err="1" smtClean="0">
                <a:solidFill>
                  <a:schemeClr val="tx1"/>
                </a:solidFill>
                <a:latin typeface="Kristen ITC" pitchFamily="66" charset="0"/>
              </a:rPr>
              <a:t>Aubignan</a:t>
            </a:r>
            <a:r>
              <a:rPr lang="fr-FR" dirty="0" smtClean="0">
                <a:solidFill>
                  <a:schemeClr val="tx1"/>
                </a:solidFill>
                <a:latin typeface="Kristen ITC" pitchFamily="66" charset="0"/>
              </a:rPr>
              <a:t> !</a:t>
            </a:r>
            <a:endParaRPr lang="fr-FR" dirty="0">
              <a:solidFill>
                <a:schemeClr val="tx1"/>
              </a:solidFill>
              <a:latin typeface="Kristen ITC" pitchFamily="66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899592" y="5589240"/>
            <a:ext cx="6949280" cy="738664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89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latin typeface="Lucida Handwriting" pitchFamily="66" charset="0"/>
              </a:rPr>
              <a:t>B</a:t>
            </a:r>
            <a:r>
              <a:rPr lang="fr-FR" sz="1400" dirty="0" smtClean="0">
                <a:latin typeface="Lucida Handwriting" pitchFamily="66" charset="0"/>
              </a:rPr>
              <a:t>ravo à Julia, Dorian, Lucas, </a:t>
            </a:r>
            <a:r>
              <a:rPr lang="fr-FR" sz="1400" dirty="0" err="1" smtClean="0">
                <a:latin typeface="Lucida Handwriting" pitchFamily="66" charset="0"/>
              </a:rPr>
              <a:t>Esteban</a:t>
            </a:r>
            <a:r>
              <a:rPr lang="fr-FR" sz="1400" dirty="0" smtClean="0">
                <a:latin typeface="Lucida Handwriting" pitchFamily="66" charset="0"/>
              </a:rPr>
              <a:t>, </a:t>
            </a:r>
            <a:r>
              <a:rPr lang="fr-FR" sz="1400" dirty="0" err="1" smtClean="0">
                <a:latin typeface="Lucida Handwriting" pitchFamily="66" charset="0"/>
              </a:rPr>
              <a:t>Youna</a:t>
            </a:r>
            <a:r>
              <a:rPr lang="fr-FR" sz="1400" dirty="0" smtClean="0">
                <a:latin typeface="Lucida Handwriting" pitchFamily="66" charset="0"/>
              </a:rPr>
              <a:t>, </a:t>
            </a:r>
            <a:r>
              <a:rPr lang="fr-FR" sz="1400" dirty="0" err="1" smtClean="0">
                <a:latin typeface="Lucida Handwriting" pitchFamily="66" charset="0"/>
              </a:rPr>
              <a:t>Lilie</a:t>
            </a:r>
            <a:r>
              <a:rPr lang="fr-FR" sz="1400" dirty="0" smtClean="0">
                <a:latin typeface="Lucida Handwriting" pitchFamily="66" charset="0"/>
              </a:rPr>
              <a:t>, Evans</a:t>
            </a:r>
          </a:p>
          <a:p>
            <a:pPr algn="ctr"/>
            <a:r>
              <a:rPr lang="fr-FR" sz="1400" dirty="0" smtClean="0">
                <a:latin typeface="Lucida Handwriting" pitchFamily="66" charset="0"/>
              </a:rPr>
              <a:t>                  Léo, Thomas, </a:t>
            </a:r>
            <a:r>
              <a:rPr lang="fr-FR" sz="1400" dirty="0" err="1" smtClean="0">
                <a:latin typeface="Lucida Handwriting" pitchFamily="66" charset="0"/>
              </a:rPr>
              <a:t>Inaya</a:t>
            </a:r>
            <a:r>
              <a:rPr lang="fr-FR" sz="1400" dirty="0" smtClean="0">
                <a:latin typeface="Lucida Handwriting" pitchFamily="66" charset="0"/>
              </a:rPr>
              <a:t>,  </a:t>
            </a:r>
            <a:r>
              <a:rPr lang="fr-FR" sz="1400" dirty="0" err="1" smtClean="0">
                <a:latin typeface="Lucida Handwriting" pitchFamily="66" charset="0"/>
              </a:rPr>
              <a:t>Héloise</a:t>
            </a:r>
            <a:r>
              <a:rPr lang="fr-FR" sz="1400" dirty="0" smtClean="0">
                <a:latin typeface="Lucida Handwriting" pitchFamily="66" charset="0"/>
              </a:rPr>
              <a:t>, </a:t>
            </a:r>
            <a:r>
              <a:rPr lang="fr-FR" sz="1400" dirty="0" err="1" smtClean="0">
                <a:latin typeface="Lucida Handwriting" pitchFamily="66" charset="0"/>
              </a:rPr>
              <a:t>Noa</a:t>
            </a:r>
            <a:r>
              <a:rPr lang="fr-FR" sz="1400" dirty="0" smtClean="0">
                <a:latin typeface="Lucida Handwriting" pitchFamily="66" charset="0"/>
              </a:rPr>
              <a:t>, </a:t>
            </a:r>
            <a:r>
              <a:rPr lang="fr-FR" sz="1400" dirty="0" err="1" smtClean="0">
                <a:latin typeface="Lucida Handwriting" pitchFamily="66" charset="0"/>
              </a:rPr>
              <a:t>Elvezio</a:t>
            </a:r>
            <a:r>
              <a:rPr lang="fr-FR" sz="1400" dirty="0">
                <a:latin typeface="Lucida Handwriting" pitchFamily="66" charset="0"/>
              </a:rPr>
              <a:t> </a:t>
            </a:r>
            <a:r>
              <a:rPr lang="fr-FR" sz="1400" dirty="0" smtClean="0">
                <a:latin typeface="Lucida Handwriting" pitchFamily="66" charset="0"/>
              </a:rPr>
              <a:t>et Elie</a:t>
            </a:r>
          </a:p>
          <a:p>
            <a:pPr algn="ctr"/>
            <a:r>
              <a:rPr lang="fr-FR" sz="1400" dirty="0" smtClean="0">
                <a:latin typeface="Lucida Handwriting" pitchFamily="66" charset="0"/>
              </a:rPr>
              <a:t> pour leur bel état d’esprit sur le tatami! </a:t>
            </a:r>
            <a:endParaRPr lang="fr-FR" sz="1400" dirty="0">
              <a:latin typeface="Lucida Handwriting" pitchFamily="66" charset="0"/>
            </a:endParaRPr>
          </a:p>
        </p:txBody>
      </p:sp>
    </p:spTree>
  </p:cSld>
  <p:clrMapOvr>
    <a:masterClrMapping/>
  </p:clrMapOvr>
  <p:transition advClick="0" advTm="10000">
    <p:wedg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1196752"/>
            <a:ext cx="7200800" cy="4896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10000">
    <p:wedg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https://lh3.googleusercontent.com/W5D7WWU3QLn5nZXA2ZANxN-q5mUrWV03bTqpl18W44RJdcSfpaW2TeeZUyMZ9aPViiEHCopJLzjQ9woKsMyy5z3hvBrHNT3Q6ZGln2GzRF9n-AyaReRK2kDlKO-7osjjFfbaxk8nD7sVgjU1hIo-seyYpHu44eiXvZrd-RQDip3mE4rOEHDfefyrtQKn0k2G_H2o2iSs6nv2sGrIHtadMfpSHjIwJc2xtFcSWXYXdB2Ck9tQgwbq3c1-0gjQg7M6DsExLU_gtF9JIdMm3IHQ60BnN1_DquOUVnkekGSusWtloYC5yMNEnNVDrBNFD1NZ4l296tXLPfb5RAyhooE7ZtHG1grgZUIABy6u0EveA93k3-EKqNn_9pL7cdlliccZWZE8uGIO_CHfSvXtlkGWNdW97JPpRHMPuZ6-d47muCdRd4zgSjak1Cs9n5p7GPwoGItuu3vqE5KTPuP2Ylv4sz-ZiwyFRb6Jyd8rHndl1U15vnl24aw4AywApA3XuI-42YEz8FqZQgvH4XRqn-jWnvhKufKRKKsyGvqQSBv7sGIXbrhsN__wLfnp6fQjV9vW4qTbXWaGV3Vx66MfmIcZOOznYCR62CTAKnI0vKQSa2t6QnLIVqAeag1duS-ntGmpwng5Hm8mdQy0VXFj2Cj9km71HkL9ZcPW=w478-h318-n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1700808"/>
            <a:ext cx="6915741" cy="4608512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1043608" y="1052736"/>
            <a:ext cx="6912768" cy="369332"/>
          </a:xfrm>
          <a:prstGeom prst="rect">
            <a:avLst/>
          </a:prstGeom>
          <a:gradFill flip="none" rotWithShape="1">
            <a:gsLst>
              <a:gs pos="0">
                <a:srgbClr val="9966FF">
                  <a:tint val="66000"/>
                  <a:satMod val="160000"/>
                </a:srgbClr>
              </a:gs>
              <a:gs pos="50000">
                <a:srgbClr val="9966FF">
                  <a:tint val="44500"/>
                  <a:satMod val="160000"/>
                </a:srgbClr>
              </a:gs>
              <a:gs pos="100000">
                <a:srgbClr val="9966FF">
                  <a:tint val="23500"/>
                  <a:satMod val="160000"/>
                </a:srgbClr>
              </a:gs>
            </a:gsLst>
            <a:lin ang="18900000" scaled="1"/>
            <a:tileRect/>
          </a:gradFill>
        </p:spPr>
        <p:txBody>
          <a:bodyPr wrap="square" rtlCol="0">
            <a:spAutoFit/>
          </a:bodyPr>
          <a:lstStyle/>
          <a:p>
            <a:r>
              <a:rPr lang="fr-FR" dirty="0" smtClean="0">
                <a:latin typeface="Lucida Handwriting" pitchFamily="66" charset="0"/>
              </a:rPr>
              <a:t>Et bravo au club du Thor pour cette belle journée ...</a:t>
            </a:r>
            <a:endParaRPr lang="fr-FR" dirty="0">
              <a:latin typeface="Lucida Handwriting" pitchFamily="66" charset="0"/>
            </a:endParaRPr>
          </a:p>
        </p:txBody>
      </p:sp>
    </p:spTree>
  </p:cSld>
  <p:clrMapOvr>
    <a:masterClrMapping/>
  </p:clrMapOvr>
  <p:transition advClick="0" advTm="10000">
    <p:wedg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908720"/>
            <a:ext cx="6000720" cy="45005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ZoneTexte 2"/>
          <p:cNvSpPr txBox="1"/>
          <p:nvPr/>
        </p:nvSpPr>
        <p:spPr>
          <a:xfrm>
            <a:off x="1403648" y="5157192"/>
            <a:ext cx="6696744" cy="1200329"/>
          </a:xfrm>
          <a:prstGeom prst="rect">
            <a:avLst/>
          </a:prstGeom>
          <a:gradFill flip="none" rotWithShape="1">
            <a:gsLst>
              <a:gs pos="0">
                <a:srgbClr val="9966FF">
                  <a:tint val="66000"/>
                  <a:satMod val="160000"/>
                </a:srgbClr>
              </a:gs>
              <a:gs pos="50000">
                <a:srgbClr val="9966FF">
                  <a:tint val="44500"/>
                  <a:satMod val="160000"/>
                </a:srgbClr>
              </a:gs>
              <a:gs pos="100000">
                <a:srgbClr val="9966FF">
                  <a:tint val="23500"/>
                  <a:satMod val="160000"/>
                </a:srgbClr>
              </a:gs>
            </a:gsLst>
            <a:lin ang="189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fr-FR" sz="3600" dirty="0">
                <a:latin typeface="Lucida Handwriting" pitchFamily="66" charset="0"/>
              </a:rPr>
              <a:t>C</a:t>
            </a:r>
            <a:r>
              <a:rPr lang="fr-FR" sz="3600" dirty="0" smtClean="0">
                <a:latin typeface="Lucida Handwriting" pitchFamily="66" charset="0"/>
              </a:rPr>
              <a:t>ar ça en faisait du monde </a:t>
            </a:r>
            <a:r>
              <a:rPr lang="fr-FR" sz="3600" dirty="0" smtClean="0"/>
              <a:t>!</a:t>
            </a:r>
            <a:endParaRPr lang="fr-FR" sz="3600" dirty="0"/>
          </a:p>
        </p:txBody>
      </p:sp>
    </p:spTree>
  </p:cSld>
  <p:clrMapOvr>
    <a:masterClrMapping/>
  </p:clrMapOvr>
  <p:transition advClick="0" advTm="4000">
    <p:wedg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835696" y="2204864"/>
            <a:ext cx="6048672" cy="1200329"/>
          </a:xfrm>
          <a:prstGeom prst="rect">
            <a:avLst/>
          </a:prstGeom>
          <a:gradFill flip="none" rotWithShape="1">
            <a:gsLst>
              <a:gs pos="0">
                <a:srgbClr val="9966FF">
                  <a:tint val="66000"/>
                  <a:satMod val="160000"/>
                </a:srgbClr>
              </a:gs>
              <a:gs pos="50000">
                <a:srgbClr val="9966FF">
                  <a:tint val="44500"/>
                  <a:satMod val="160000"/>
                </a:srgbClr>
              </a:gs>
              <a:gs pos="100000">
                <a:srgbClr val="9966FF">
                  <a:tint val="23500"/>
                  <a:satMod val="160000"/>
                </a:srgbClr>
              </a:gs>
            </a:gsLst>
            <a:lin ang="189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fr-FR" sz="3600" dirty="0" smtClean="0">
                <a:latin typeface="Lucida Handwriting" pitchFamily="66" charset="0"/>
              </a:rPr>
              <a:t>Et c’est parti avec l’échauffement</a:t>
            </a:r>
            <a:r>
              <a:rPr lang="fr-FR" sz="3600" dirty="0" smtClean="0">
                <a:solidFill>
                  <a:srgbClr val="00B0F0"/>
                </a:solidFill>
                <a:latin typeface="Lucida Handwriting" pitchFamily="66" charset="0"/>
              </a:rPr>
              <a:t> </a:t>
            </a:r>
            <a:endParaRPr lang="fr-FR" sz="3600" dirty="0">
              <a:solidFill>
                <a:srgbClr val="00B0F0"/>
              </a:solidFill>
              <a:latin typeface="Lucida Handwriting" pitchFamily="66" charset="0"/>
            </a:endParaRPr>
          </a:p>
        </p:txBody>
      </p:sp>
    </p:spTree>
  </p:cSld>
  <p:clrMapOvr>
    <a:masterClrMapping/>
  </p:clrMapOvr>
  <p:transition advClick="0" advTm="10000">
    <p:wedg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1196752"/>
            <a:ext cx="6384763" cy="47885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10000">
    <p:wedg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 t="10486" r="4715"/>
          <a:stretch>
            <a:fillRect/>
          </a:stretch>
        </p:blipFill>
        <p:spPr bwMode="auto">
          <a:xfrm>
            <a:off x="2555776" y="980728"/>
            <a:ext cx="3312368" cy="5531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10000">
    <p:wedg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 t="15594" r="661" b="3837"/>
          <a:stretch>
            <a:fillRect/>
          </a:stretch>
        </p:blipFill>
        <p:spPr bwMode="auto">
          <a:xfrm>
            <a:off x="2267744" y="1484784"/>
            <a:ext cx="3096344" cy="4464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10000">
    <p:wedg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 r="277" b="15235"/>
          <a:stretch>
            <a:fillRect/>
          </a:stretch>
        </p:blipFill>
        <p:spPr bwMode="auto">
          <a:xfrm>
            <a:off x="2771800" y="1196752"/>
            <a:ext cx="3240360" cy="489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10000">
    <p:wedg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ébit">
  <a:themeElements>
    <a:clrScheme name="Débit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Débit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Débit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1489</TotalTime>
  <Words>125</Words>
  <Application>Microsoft Office PowerPoint</Application>
  <PresentationFormat>Affichage à l'écran (4:3)</PresentationFormat>
  <Paragraphs>18</Paragraphs>
  <Slides>41</Slides>
  <Notes>0</Notes>
  <HiddenSlides>0</HiddenSlides>
  <MMClips>2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41</vt:i4>
      </vt:variant>
    </vt:vector>
  </HeadingPairs>
  <TitlesOfParts>
    <vt:vector size="42" baseType="lpstr">
      <vt:lpstr>Débit</vt:lpstr>
      <vt:lpstr>Diapositive 1</vt:lpstr>
      <vt:lpstr>Diapositive 2</vt:lpstr>
      <vt:lpstr>Diapositive 3</vt:lpstr>
      <vt:lpstr>Diapositive 4</vt:lpstr>
      <vt:lpstr>Diapositive 5</vt:lpstr>
      <vt:lpstr>Diapositive 6</vt:lpstr>
      <vt:lpstr>Diapositive 7</vt:lpstr>
      <vt:lpstr>Diapositive 8</vt:lpstr>
      <vt:lpstr>Diapositive 9</vt:lpstr>
      <vt:lpstr>Diapositive 10</vt:lpstr>
      <vt:lpstr>Diapositive 11</vt:lpstr>
      <vt:lpstr>Diapositive 12</vt:lpstr>
      <vt:lpstr>Diapositive 13</vt:lpstr>
      <vt:lpstr>Diapositive 14</vt:lpstr>
      <vt:lpstr>Diapositive 15</vt:lpstr>
      <vt:lpstr>Diapositive 16</vt:lpstr>
      <vt:lpstr>Diapositive 17</vt:lpstr>
      <vt:lpstr>Diapositive 18</vt:lpstr>
      <vt:lpstr>Diapositive 19</vt:lpstr>
      <vt:lpstr>Diapositive 20</vt:lpstr>
      <vt:lpstr>Diapositive 21</vt:lpstr>
      <vt:lpstr>Diapositive 22</vt:lpstr>
      <vt:lpstr>Diapositive 23</vt:lpstr>
      <vt:lpstr>Diapositive 24</vt:lpstr>
      <vt:lpstr>Diapositive 25</vt:lpstr>
      <vt:lpstr>Diapositive 26</vt:lpstr>
      <vt:lpstr>Diapositive 27</vt:lpstr>
      <vt:lpstr>Diapositive 28</vt:lpstr>
      <vt:lpstr>Diapositive 29</vt:lpstr>
      <vt:lpstr>Diapositive 30</vt:lpstr>
      <vt:lpstr>Diapositive 31</vt:lpstr>
      <vt:lpstr>Diapositive 32</vt:lpstr>
      <vt:lpstr>Diapositive 33</vt:lpstr>
      <vt:lpstr>Diapositive 34</vt:lpstr>
      <vt:lpstr>Diapositive 35</vt:lpstr>
      <vt:lpstr>Diapositive 36</vt:lpstr>
      <vt:lpstr>Diapositive 37</vt:lpstr>
      <vt:lpstr>Diapositive 38</vt:lpstr>
      <vt:lpstr>Diapositive 39</vt:lpstr>
      <vt:lpstr>Diapositive 40</vt:lpstr>
      <vt:lpstr>Diapositive 41</vt:lpstr>
    </vt:vector>
  </TitlesOfParts>
  <Company>Hewlett-Packard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Christophe</dc:creator>
  <cp:lastModifiedBy>Christophe</cp:lastModifiedBy>
  <cp:revision>64</cp:revision>
  <dcterms:created xsi:type="dcterms:W3CDTF">2018-05-12T07:11:34Z</dcterms:created>
  <dcterms:modified xsi:type="dcterms:W3CDTF">2018-05-13T08:13:02Z</dcterms:modified>
</cp:coreProperties>
</file>